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Arial" panose="020B0604020202020204" pitchFamily="34" charset="0"/>
      <p:regular r:id="rId13"/>
    </p:embeddedFont>
    <p:embeddedFont>
      <p:font typeface="Arial Bold" panose="020B070402020202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</p:embeddedFont>
    <p:embeddedFont>
      <p:font typeface="Montserrat Medium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23215-67B9-4213-BA98-542A50BA5093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31406-BC3D-4E94-ADD7-110710262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60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DEEB-FCBD-4E8B-ABF8-20B73F41CCE7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37E5-C807-460B-A860-6F7AD0CF6B04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84CC9-F5AA-43F7-A2E2-B920305B3EE4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9253-3D91-4FC7-95FF-0AA6FFBCE723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6D2A0-B065-46EC-8526-6510CEC03A41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9C3F-E918-4DEF-A5E2-107C00A1998C}" type="datetime1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2158-3C55-4805-A226-695A0A7DDA9C}" type="datetime1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6B97-805E-4C5B-A478-0504FA273073}" type="datetime1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BF2A-CA48-4333-BEA4-E5397AF8180B}" type="datetime1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D192-7442-4073-B383-9DD7640BE041}" type="datetime1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9B9B-0C68-497A-8081-9320D961D70C}" type="datetime1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P7024 Truffle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8AE02-1A6D-4AEA-8B2F-8AFCAC7D4510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P7024 Truffle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3429">
            <a:off x="13626829" y="7381933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3370" y="388820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43054" y="2397579"/>
            <a:ext cx="13448042" cy="3875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Arial Bold"/>
              </a:rPr>
              <a:t>Major Project</a:t>
            </a:r>
          </a:p>
          <a:p>
            <a:pPr algn="ctr">
              <a:lnSpc>
                <a:spcPts val="14740"/>
              </a:lnSpc>
            </a:pPr>
            <a:endParaRPr lang="en-US" sz="10529">
              <a:solidFill>
                <a:srgbClr val="FFFFFF"/>
              </a:solidFill>
              <a:latin typeface="Arial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29005" y="4288414"/>
            <a:ext cx="8148349" cy="186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rial Bold"/>
              </a:rPr>
              <a:t>Thank 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B8A998-56CF-4DFB-8C8B-62CA5DCE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334500"/>
            <a:ext cx="2895600" cy="365125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P7024 Truffle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418120" y="7818389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75960" y="647700"/>
            <a:ext cx="9289521" cy="186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rial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0942" y="3557624"/>
            <a:ext cx="8959556" cy="415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sz="3360">
                <a:solidFill>
                  <a:srgbClr val="FFFFFF"/>
                </a:solidFill>
                <a:latin typeface="Montserrat"/>
              </a:rPr>
              <a:t>Truffle is a culinary centric app whose aim is to provide a unique and immersive experience for food enthusiasts. It is an application where users can share and shapren their culinary skills and knowledge alongside bulding a community based on their inetrests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BCB5FC-6F62-4E83-A4EF-940B96B5C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72920" y="9504411"/>
            <a:ext cx="2895600" cy="365125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P7024 Truffle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282919-ECBE-4E3D-B868-326B36DC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FF19ED0-7D10-45FB-999B-ACFCFF08015A}"/>
              </a:ext>
            </a:extLst>
          </p:cNvPr>
          <p:cNvSpPr txBox="1">
            <a:spLocks/>
          </p:cNvSpPr>
          <p:nvPr/>
        </p:nvSpPr>
        <p:spPr>
          <a:xfrm>
            <a:off x="15468600" y="97443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03371" y="1148215"/>
            <a:ext cx="11130050" cy="128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Arial Bold"/>
              </a:rPr>
              <a:t>Why do we neet it?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54579" y="4663394"/>
            <a:ext cx="12178841" cy="196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1"/>
              </a:lnSpc>
            </a:pPr>
            <a:r>
              <a:rPr lang="en-US" sz="3601">
                <a:solidFill>
                  <a:srgbClr val="FFFFFF"/>
                </a:solidFill>
                <a:latin typeface="Arial"/>
              </a:rPr>
              <a:t>Cooking is an essential skill that a majority lacks. This app is designed to make learning cooking fun,easy  and more approachable for the customers.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5FD20D-40BB-4244-85F9-C59B76A8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1620" y="9513501"/>
            <a:ext cx="2895600" cy="36512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P7024 Truffle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299CEA-0D40-48A5-9746-43F6CF6A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91E09508-27A9-4609-88C2-E0D95CAE8B1C}"/>
              </a:ext>
            </a:extLst>
          </p:cNvPr>
          <p:cNvSpPr txBox="1">
            <a:spLocks/>
          </p:cNvSpPr>
          <p:nvPr/>
        </p:nvSpPr>
        <p:spPr>
          <a:xfrm>
            <a:off x="15468600" y="97443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24964" y="4105113"/>
            <a:ext cx="11475480" cy="1147548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77851" y="1364108"/>
            <a:ext cx="12132298" cy="128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Arial Bold"/>
              </a:rPr>
              <a:t>Techonologies Used</a:t>
            </a:r>
          </a:p>
        </p:txBody>
      </p:sp>
      <p:sp>
        <p:nvSpPr>
          <p:cNvPr id="8" name="Freeform 8"/>
          <p:cNvSpPr/>
          <p:nvPr/>
        </p:nvSpPr>
        <p:spPr>
          <a:xfrm>
            <a:off x="4571164" y="4376696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94090" y="4601093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10"/>
                </a:lnTo>
                <a:lnTo>
                  <a:pt x="0" y="114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65200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7" y="0"/>
                </a:lnTo>
                <a:lnTo>
                  <a:pt x="6716487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79403" y="7582194"/>
            <a:ext cx="2853714" cy="47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8"/>
              </a:lnSpc>
              <a:spcBef>
                <a:spcPct val="0"/>
              </a:spcBef>
            </a:pPr>
            <a:r>
              <a:rPr lang="en-US" sz="2755">
                <a:solidFill>
                  <a:srgbClr val="01204C"/>
                </a:solidFill>
                <a:latin typeface="Montserrat Medium"/>
              </a:rPr>
              <a:t>Reactnative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52461" y="4668052"/>
            <a:ext cx="2853714" cy="50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8"/>
              </a:lnSpc>
              <a:spcBef>
                <a:spcPct val="0"/>
              </a:spcBef>
            </a:pPr>
            <a:r>
              <a:rPr lang="en-US" sz="2955">
                <a:solidFill>
                  <a:srgbClr val="01204C"/>
                </a:solidFill>
                <a:latin typeface="Montserrat Medium"/>
              </a:rPr>
              <a:t>Firebase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75387" y="4910230"/>
            <a:ext cx="2853714" cy="47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8"/>
              </a:lnSpc>
              <a:spcBef>
                <a:spcPct val="0"/>
              </a:spcBef>
            </a:pPr>
            <a:r>
              <a:rPr lang="en-US" sz="2855">
                <a:solidFill>
                  <a:srgbClr val="01204C"/>
                </a:solidFill>
                <a:latin typeface="Montserrat Medium"/>
              </a:rPr>
              <a:t>Formik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181687" y="7487145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356435" y="7799606"/>
            <a:ext cx="2853714" cy="47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8"/>
              </a:lnSpc>
              <a:spcBef>
                <a:spcPct val="0"/>
              </a:spcBef>
            </a:pPr>
            <a:r>
              <a:rPr lang="en-US" sz="2855">
                <a:solidFill>
                  <a:srgbClr val="01204C"/>
                </a:solidFill>
                <a:latin typeface="Montserrat Medium"/>
              </a:rPr>
              <a:t>Yup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B81A4A3-DBCF-437F-8598-6529B293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71" y="9477728"/>
            <a:ext cx="2895600" cy="365125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P7024 Truffle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03D92B8-84F9-4691-801B-C9F9CEA5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0FA44258-BBAD-4211-AA92-37976A83B892}"/>
              </a:ext>
            </a:extLst>
          </p:cNvPr>
          <p:cNvSpPr txBox="1">
            <a:spLocks/>
          </p:cNvSpPr>
          <p:nvPr/>
        </p:nvSpPr>
        <p:spPr>
          <a:xfrm>
            <a:off x="15468600" y="97443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42394"/>
            <a:ext cx="8768302" cy="5915906"/>
            <a:chOff x="0" y="0"/>
            <a:chExt cx="2687415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7415" cy="1813178"/>
            </a:xfrm>
            <a:custGeom>
              <a:avLst/>
              <a:gdLst/>
              <a:ahLst/>
              <a:cxnLst/>
              <a:rect l="l" t="t" r="r" b="b"/>
              <a:pathLst>
                <a:path w="2687415" h="1813178">
                  <a:moveTo>
                    <a:pt x="2562955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62955" y="0"/>
                  </a:lnTo>
                  <a:cubicBezTo>
                    <a:pt x="2631535" y="0"/>
                    <a:pt x="2687415" y="55880"/>
                    <a:pt x="2687415" y="124460"/>
                  </a:cubicBezTo>
                  <a:lnTo>
                    <a:pt x="2687415" y="1688718"/>
                  </a:lnTo>
                  <a:cubicBezTo>
                    <a:pt x="2687415" y="1757298"/>
                    <a:pt x="2631535" y="1813178"/>
                    <a:pt x="2562955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flipH="1" flipV="1">
            <a:off x="10489968" y="3342394"/>
            <a:ext cx="0" cy="591590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9" name="Freeform 9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37296" y="6538912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66343" y="3255225"/>
            <a:ext cx="4657401" cy="5596600"/>
          </a:xfrm>
          <a:custGeom>
            <a:avLst/>
            <a:gdLst/>
            <a:ahLst/>
            <a:cxnLst/>
            <a:rect l="l" t="t" r="r" b="b"/>
            <a:pathLst>
              <a:path w="4657401" h="5596600">
                <a:moveTo>
                  <a:pt x="0" y="0"/>
                </a:moveTo>
                <a:lnTo>
                  <a:pt x="4657401" y="0"/>
                </a:lnTo>
                <a:lnTo>
                  <a:pt x="4657401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647700"/>
            <a:ext cx="7119102" cy="186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rial Bold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4585" y="3760947"/>
            <a:ext cx="5825527" cy="68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8"/>
              </a:lnSpc>
            </a:pPr>
            <a:r>
              <a:rPr lang="en-US" sz="3605">
                <a:solidFill>
                  <a:srgbClr val="FFFFFF"/>
                </a:solidFill>
                <a:latin typeface="Arial Bold"/>
              </a:rPr>
              <a:t>LOG IN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1360" y="5087922"/>
            <a:ext cx="7202982" cy="115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157">
                <a:solidFill>
                  <a:srgbClr val="FFFFFF"/>
                </a:solidFill>
                <a:latin typeface="Arial"/>
              </a:rPr>
              <a:t>A login page to enter the use credentials and access their accounts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2D89860-2FE8-4BCC-A164-116A1559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3206" y="9639300"/>
            <a:ext cx="2895600" cy="365125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P7024 Truffle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9A339D-EBA5-495D-A566-425949C1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E8E7FD21-DE59-4034-BC5A-CDE37607F2AB}"/>
              </a:ext>
            </a:extLst>
          </p:cNvPr>
          <p:cNvSpPr txBox="1">
            <a:spLocks/>
          </p:cNvSpPr>
          <p:nvPr/>
        </p:nvSpPr>
        <p:spPr>
          <a:xfrm>
            <a:off x="13846718" y="97400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42394"/>
            <a:ext cx="8768302" cy="5915906"/>
            <a:chOff x="0" y="0"/>
            <a:chExt cx="2687415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7415" cy="1813178"/>
            </a:xfrm>
            <a:custGeom>
              <a:avLst/>
              <a:gdLst/>
              <a:ahLst/>
              <a:cxnLst/>
              <a:rect l="l" t="t" r="r" b="b"/>
              <a:pathLst>
                <a:path w="2687415" h="1813178">
                  <a:moveTo>
                    <a:pt x="2562955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62955" y="0"/>
                  </a:lnTo>
                  <a:cubicBezTo>
                    <a:pt x="2631535" y="0"/>
                    <a:pt x="2687415" y="55880"/>
                    <a:pt x="2687415" y="124460"/>
                  </a:cubicBezTo>
                  <a:lnTo>
                    <a:pt x="2687415" y="1688718"/>
                  </a:lnTo>
                  <a:cubicBezTo>
                    <a:pt x="2687415" y="1757298"/>
                    <a:pt x="2631535" y="1813178"/>
                    <a:pt x="2562955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flipH="1" flipV="1">
            <a:off x="10489968" y="3342394"/>
            <a:ext cx="0" cy="591590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9" name="Freeform 9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87719" y="3156580"/>
            <a:ext cx="4354044" cy="5706527"/>
          </a:xfrm>
          <a:custGeom>
            <a:avLst/>
            <a:gdLst/>
            <a:ahLst/>
            <a:cxnLst/>
            <a:rect l="l" t="t" r="r" b="b"/>
            <a:pathLst>
              <a:path w="4354044" h="5706527">
                <a:moveTo>
                  <a:pt x="0" y="0"/>
                </a:moveTo>
                <a:lnTo>
                  <a:pt x="4354045" y="0"/>
                </a:lnTo>
                <a:lnTo>
                  <a:pt x="4354045" y="5706526"/>
                </a:lnTo>
                <a:lnTo>
                  <a:pt x="0" y="5706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647700"/>
            <a:ext cx="7119102" cy="186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rial Bold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4585" y="3760947"/>
            <a:ext cx="5825527" cy="68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8"/>
              </a:lnSpc>
            </a:pPr>
            <a:r>
              <a:rPr lang="en-US" sz="3605">
                <a:solidFill>
                  <a:srgbClr val="FFFFFF"/>
                </a:solidFill>
                <a:latin typeface="Arial Bold"/>
              </a:rPr>
              <a:t>SIGN UP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1360" y="5087922"/>
            <a:ext cx="7202982" cy="171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157">
                <a:solidFill>
                  <a:srgbClr val="FFFFFF"/>
                </a:solidFill>
                <a:latin typeface="Arial"/>
              </a:rPr>
              <a:t>User can enter their email,  prefered user name and their password to create an account on the application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F9F95EB-132A-48A2-B7AF-A9ABA064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606713"/>
            <a:ext cx="2895600" cy="365125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P7024 Truffle 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D782FD1B-C9E3-4FAF-BE4B-226ABE3A7869}"/>
              </a:ext>
            </a:extLst>
          </p:cNvPr>
          <p:cNvSpPr txBox="1">
            <a:spLocks/>
          </p:cNvSpPr>
          <p:nvPr/>
        </p:nvSpPr>
        <p:spPr>
          <a:xfrm>
            <a:off x="14152575" y="97400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42394"/>
            <a:ext cx="8768302" cy="5915906"/>
            <a:chOff x="0" y="0"/>
            <a:chExt cx="2687415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7415" cy="1813178"/>
            </a:xfrm>
            <a:custGeom>
              <a:avLst/>
              <a:gdLst/>
              <a:ahLst/>
              <a:cxnLst/>
              <a:rect l="l" t="t" r="r" b="b"/>
              <a:pathLst>
                <a:path w="2687415" h="1813178">
                  <a:moveTo>
                    <a:pt x="2562955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62955" y="0"/>
                  </a:lnTo>
                  <a:cubicBezTo>
                    <a:pt x="2631535" y="0"/>
                    <a:pt x="2687415" y="55880"/>
                    <a:pt x="2687415" y="124460"/>
                  </a:cubicBezTo>
                  <a:lnTo>
                    <a:pt x="2687415" y="1688718"/>
                  </a:lnTo>
                  <a:cubicBezTo>
                    <a:pt x="2687415" y="1757298"/>
                    <a:pt x="2631535" y="1813178"/>
                    <a:pt x="2562955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flipH="1" flipV="1">
            <a:off x="10489968" y="3342394"/>
            <a:ext cx="0" cy="591590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9" name="Freeform 9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57506" y="2603521"/>
            <a:ext cx="3628255" cy="6937456"/>
          </a:xfrm>
          <a:custGeom>
            <a:avLst/>
            <a:gdLst/>
            <a:ahLst/>
            <a:cxnLst/>
            <a:rect l="l" t="t" r="r" b="b"/>
            <a:pathLst>
              <a:path w="3628255" h="6937456">
                <a:moveTo>
                  <a:pt x="0" y="0"/>
                </a:moveTo>
                <a:lnTo>
                  <a:pt x="3628256" y="0"/>
                </a:lnTo>
                <a:lnTo>
                  <a:pt x="3628256" y="6937456"/>
                </a:lnTo>
                <a:lnTo>
                  <a:pt x="0" y="69374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975" r="-4363" b="-132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647700"/>
            <a:ext cx="7119102" cy="186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rial Bold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4585" y="3760947"/>
            <a:ext cx="5825527" cy="68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8"/>
              </a:lnSpc>
            </a:pPr>
            <a:r>
              <a:rPr lang="en-US" sz="3605">
                <a:solidFill>
                  <a:srgbClr val="FFFFFF"/>
                </a:solidFill>
                <a:latin typeface="Arial Bold"/>
              </a:rPr>
              <a:t>Home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1360" y="5087922"/>
            <a:ext cx="6336442" cy="286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214">
                <a:solidFill>
                  <a:srgbClr val="FFFFFF"/>
                </a:solidFill>
                <a:latin typeface="Arial"/>
              </a:rPr>
              <a:t>Where the user can view postsand stories curated to their liking and their following, alongside the options to like and upload stores as well as posts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9B022F4-9064-41B3-93ED-E0DE77FA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20112" y="9596638"/>
            <a:ext cx="2895600" cy="365125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P7024 Truffle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68894CA-402A-4761-9081-83F61472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4D461A7E-314A-4FA7-9E69-DDE9E50F526A}"/>
              </a:ext>
            </a:extLst>
          </p:cNvPr>
          <p:cNvSpPr txBox="1">
            <a:spLocks/>
          </p:cNvSpPr>
          <p:nvPr/>
        </p:nvSpPr>
        <p:spPr>
          <a:xfrm>
            <a:off x="14193404" y="987198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42394"/>
            <a:ext cx="8768302" cy="5915906"/>
            <a:chOff x="0" y="0"/>
            <a:chExt cx="2687415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7415" cy="1813178"/>
            </a:xfrm>
            <a:custGeom>
              <a:avLst/>
              <a:gdLst/>
              <a:ahLst/>
              <a:cxnLst/>
              <a:rect l="l" t="t" r="r" b="b"/>
              <a:pathLst>
                <a:path w="2687415" h="1813178">
                  <a:moveTo>
                    <a:pt x="2562955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62955" y="0"/>
                  </a:lnTo>
                  <a:cubicBezTo>
                    <a:pt x="2631535" y="0"/>
                    <a:pt x="2687415" y="55880"/>
                    <a:pt x="2687415" y="124460"/>
                  </a:cubicBezTo>
                  <a:lnTo>
                    <a:pt x="2687415" y="1688718"/>
                  </a:lnTo>
                  <a:cubicBezTo>
                    <a:pt x="2687415" y="1757298"/>
                    <a:pt x="2631535" y="1813178"/>
                    <a:pt x="2562955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flipH="1" flipV="1">
            <a:off x="10489968" y="3342394"/>
            <a:ext cx="0" cy="591590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9" name="Freeform 9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028700" y="647700"/>
            <a:ext cx="7119102" cy="186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rial Bold"/>
              </a:rPr>
              <a:t>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4585" y="3760947"/>
            <a:ext cx="5825527" cy="68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8"/>
              </a:lnSpc>
            </a:pPr>
            <a:r>
              <a:rPr lang="en-US" sz="3605">
                <a:solidFill>
                  <a:srgbClr val="FFFFFF"/>
                </a:solidFill>
                <a:latin typeface="Arial Bold"/>
              </a:rPr>
              <a:t>Post Button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11360" y="5087922"/>
            <a:ext cx="6336442" cy="173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214" dirty="0">
                <a:solidFill>
                  <a:srgbClr val="FFFFFF"/>
                </a:solidFill>
                <a:latin typeface="Arial"/>
              </a:rPr>
              <a:t>The user can upload posts by using the image’s URL and add any caption of their liking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5629B7C-C741-46DC-8A72-49FC7963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596638"/>
            <a:ext cx="2895600" cy="365125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P7024 Truffle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B744329-FB89-4973-9A1A-B70D7690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C4D7BA53-E08C-49CF-BB57-4D45FB88A5FC}"/>
              </a:ext>
            </a:extLst>
          </p:cNvPr>
          <p:cNvSpPr txBox="1">
            <a:spLocks/>
          </p:cNvSpPr>
          <p:nvPr/>
        </p:nvSpPr>
        <p:spPr>
          <a:xfrm>
            <a:off x="14168284" y="97400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2D721-60A9-4A0B-B9C4-321514962C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6550" y="4406944"/>
            <a:ext cx="4289265" cy="38589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72341" y="3095572"/>
            <a:ext cx="8768302" cy="5915906"/>
            <a:chOff x="0" y="0"/>
            <a:chExt cx="2687415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7415" cy="1813178"/>
            </a:xfrm>
            <a:custGeom>
              <a:avLst/>
              <a:gdLst/>
              <a:ahLst/>
              <a:cxnLst/>
              <a:rect l="l" t="t" r="r" b="b"/>
              <a:pathLst>
                <a:path w="2687415" h="1813178">
                  <a:moveTo>
                    <a:pt x="2562955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62955" y="0"/>
                  </a:lnTo>
                  <a:cubicBezTo>
                    <a:pt x="2631535" y="0"/>
                    <a:pt x="2687415" y="55880"/>
                    <a:pt x="2687415" y="124460"/>
                  </a:cubicBezTo>
                  <a:lnTo>
                    <a:pt x="2687415" y="1688718"/>
                  </a:lnTo>
                  <a:cubicBezTo>
                    <a:pt x="2687415" y="1757298"/>
                    <a:pt x="2631535" y="1813178"/>
                    <a:pt x="2562955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10489968" y="3342394"/>
            <a:ext cx="0" cy="591590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687800" y="7239411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9" name="Freeform 9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47700"/>
            <a:ext cx="7119102" cy="186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rial Bold"/>
              </a:rPr>
              <a:t>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4585" y="3760947"/>
            <a:ext cx="5825527" cy="68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8"/>
              </a:lnSpc>
            </a:pPr>
            <a:r>
              <a:rPr lang="en-US" sz="3605">
                <a:solidFill>
                  <a:srgbClr val="FFFFFF"/>
                </a:solidFill>
                <a:latin typeface="Arial Bold"/>
              </a:rPr>
              <a:t>Sign 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11360" y="5087922"/>
            <a:ext cx="6336442" cy="173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214" dirty="0">
                <a:solidFill>
                  <a:srgbClr val="FFFFFF"/>
                </a:solidFill>
                <a:latin typeface="Arial"/>
              </a:rPr>
              <a:t>Long press on the profile photo present in the navigation bar have an easy sign out from the account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0ABE389-5532-41A1-9BCB-D2EA6048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92843" y="9576509"/>
            <a:ext cx="2895600" cy="365125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P7024 Truffle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C34C64-E7E8-4055-B91A-1643A69D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847693" y="9625523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87D36-80BE-45D4-A31A-23BC490C0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2581" y="3867232"/>
            <a:ext cx="4544059" cy="4372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231</Words>
  <Application>Microsoft Office PowerPoint</Application>
  <PresentationFormat>Custom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</vt:lpstr>
      <vt:lpstr>Arial Bold</vt:lpstr>
      <vt:lpstr>Calibri</vt:lpstr>
      <vt:lpstr>Montserrat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LENOVO T470</dc:creator>
  <cp:lastModifiedBy>Yusra Pathan</cp:lastModifiedBy>
  <cp:revision>5</cp:revision>
  <dcterms:created xsi:type="dcterms:W3CDTF">2006-08-16T00:00:00Z</dcterms:created>
  <dcterms:modified xsi:type="dcterms:W3CDTF">2024-04-04T08:19:52Z</dcterms:modified>
  <dc:identifier>DAGBWqWba10</dc:identifier>
</cp:coreProperties>
</file>